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28" autoAdjust="0"/>
  </p:normalViewPr>
  <p:slideViewPr>
    <p:cSldViewPr>
      <p:cViewPr varScale="1">
        <p:scale>
          <a:sx n="53" d="100"/>
          <a:sy n="53" d="100"/>
        </p:scale>
        <p:origin x="-9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E6431-7D6A-4A1D-ADAD-0F4EA5CFD2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38936-9FAA-430F-A2AB-7D3BFBD9D1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4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94F26-4741-4373-A283-75574500DD1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63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AC3E956-C0DE-4956-842C-6520EE5C4A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62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78E22E1-0AF0-461C-B459-B79429E62E3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38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27650B8-C23F-423C-B85F-E3D88F3D7C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21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2DBB65B-D26C-48B3-8B08-F01A256EAE4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56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CD4B1A8-8A0A-41A2-8012-51C4263DFD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98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D62CC88-1B7B-4ACC-B918-5CF44602452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64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48EFB26-2D89-40EE-B877-E3007E2CEBC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43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92DE8A2-AD74-4A5B-9641-4D5989092D5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1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88C63-7406-4DBD-8273-5CA4ECAE73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5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55DC26D-5570-434E-BD99-D82EC9F65EF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89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C33721C-E954-48C1-AAA1-BDE9BB08C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93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5BAC8BA-D86B-4FD4-9BB1-718D3F1A592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18248-6EC0-4521-A7D3-AF754651C6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9865C-D7A6-41EE-9B2D-D4012C03086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1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28768-6DBE-456B-A93A-CC6EE950CF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0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6D0B7-D2B6-4E63-8ECF-B0AAF6DFD5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5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FA7EB-365A-470A-AACD-0E65FBF6015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3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891B5-4CF1-4746-BE98-FB796CA3425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8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F72FB-1C9D-4FAF-8025-FDAE9FA58F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8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A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5147E5-1199-4858-A169-9626C19C7C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A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fld id="{1BA1300E-0DEB-4FFB-81E3-B8CBD0E47C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3600"/>
            <a:ext cx="9144000" cy="1470025"/>
          </a:xfrm>
        </p:spPr>
        <p:txBody>
          <a:bodyPr/>
          <a:lstStyle/>
          <a:p>
            <a:r>
              <a:rPr lang="pt-BR" sz="7200" b="1" cap="all" dirty="0">
                <a:solidFill>
                  <a:srgbClr val="FFFF00"/>
                </a:solidFill>
              </a:rPr>
              <a:t>Te </a:t>
            </a:r>
            <a:r>
              <a:rPr lang="pt-BR" sz="7200" b="1" cap="all" dirty="0" smtClean="0">
                <a:solidFill>
                  <a:srgbClr val="FFFF00"/>
                </a:solidFill>
              </a:rPr>
              <a:t>conhecer</a:t>
            </a:r>
            <a:br>
              <a:rPr lang="pt-BR" sz="7200" b="1" cap="all" dirty="0" smtClean="0">
                <a:solidFill>
                  <a:srgbClr val="FFFF00"/>
                </a:solidFill>
              </a:rPr>
            </a:br>
            <a:r>
              <a:rPr lang="pt-BR" sz="4000" b="1" cap="all" dirty="0" smtClean="0">
                <a:solidFill>
                  <a:srgbClr val="FFFF00"/>
                </a:solidFill>
              </a:rPr>
              <a:t>Toque </a:t>
            </a:r>
            <a:r>
              <a:rPr lang="pt-BR" sz="4000" b="1" cap="all" dirty="0">
                <a:solidFill>
                  <a:srgbClr val="FFFF00"/>
                </a:solidFill>
              </a:rPr>
              <a:t>No Altar</a:t>
            </a:r>
            <a:endParaRPr lang="pt-BR" sz="4000" dirty="0">
              <a:solidFill>
                <a:srgbClr val="FFFF00"/>
              </a:solidFill>
            </a:endParaRPr>
          </a:p>
        </p:txBody>
      </p:sp>
      <p:pic>
        <p:nvPicPr>
          <p:cNvPr id="14339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5734050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  <a:endParaRPr lang="pt-BR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 anchor="ctr"/>
          <a:lstStyle/>
          <a:p>
            <a:pPr marL="0" indent="0" algn="ctr" eaLnBrk="1" hangingPunct="1">
              <a:buNone/>
            </a:pPr>
            <a:r>
              <a:rPr lang="pt-BR" sz="40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TUDO QUE EU QUERO ESTÁ EM TI</a:t>
            </a:r>
          </a:p>
          <a:p>
            <a:pPr marL="0" indent="0" algn="ctr" eaLnBrk="1" hangingPunct="1">
              <a:buNone/>
            </a:pPr>
            <a:r>
              <a:rPr lang="pt-BR" sz="40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TODA A MINHA VIDA </a:t>
            </a:r>
          </a:p>
          <a:p>
            <a:pPr marL="0" indent="0" algn="ctr" eaLnBrk="1" hangingPunct="1">
              <a:buNone/>
            </a:pPr>
            <a:r>
              <a:rPr lang="pt-BR" sz="40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EU TE ENTREGO</a:t>
            </a:r>
          </a:p>
          <a:p>
            <a:pPr marL="0" indent="0" algn="ctr" eaLnBrk="1" hangingPunct="1">
              <a:buNone/>
            </a:pPr>
            <a:r>
              <a:rPr lang="pt-BR" sz="40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POIS NÃO HÁ OUTRO ALÉM DE TI</a:t>
            </a:r>
          </a:p>
          <a:p>
            <a:pPr marL="0" indent="0" algn="ctr" eaLnBrk="1" hangingPunct="1">
              <a:buNone/>
            </a:pPr>
            <a:r>
              <a:rPr lang="pt-BR" sz="40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TUDO QUE EU POSSA CONQUISTAR</a:t>
            </a:r>
          </a:p>
          <a:p>
            <a:pPr marL="0" indent="0" algn="ctr" eaLnBrk="1" hangingPunct="1">
              <a:buNone/>
            </a:pPr>
            <a:r>
              <a:rPr lang="pt-BR" sz="40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NÃO SE COMPARA </a:t>
            </a:r>
          </a:p>
          <a:p>
            <a:pPr marL="0" indent="0" algn="ctr" eaLnBrk="1" hangingPunct="1">
              <a:buNone/>
            </a:pPr>
            <a:r>
              <a:rPr lang="pt-BR" sz="40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 TUA PRESENÇA</a:t>
            </a:r>
          </a:p>
          <a:p>
            <a:pPr marL="0" indent="0" algn="ctr" eaLnBrk="1" hangingPunct="1">
              <a:buNone/>
            </a:pPr>
            <a:r>
              <a:rPr lang="pt-BR" sz="40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NEM AO PRAZER DE TE ADORAR</a:t>
            </a:r>
          </a:p>
        </p:txBody>
      </p:sp>
      <p:pic>
        <p:nvPicPr>
          <p:cNvPr id="15363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5734050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  <a:endParaRPr lang="pt-BR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 anchor="ctr"/>
          <a:lstStyle/>
          <a:p>
            <a:pPr marL="0" indent="0" algn="ctr" eaLnBrk="1" hangingPunct="1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DIAS VEM, DIAS VÃO</a:t>
            </a:r>
          </a:p>
          <a:p>
            <a:pPr marL="0" indent="0" algn="ctr" eaLnBrk="1" hangingPunct="1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EM MEU CORAÇÃO</a:t>
            </a:r>
          </a:p>
          <a:p>
            <a:pPr marL="0" indent="0" algn="ctr" eaLnBrk="1" hangingPunct="1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SÓ AUMENTA O DESEJO </a:t>
            </a:r>
            <a:endParaRPr lang="pt-BR" sz="4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None/>
            </a:pPr>
            <a:r>
              <a:rPr lang="pt-BR" sz="44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 </a:t>
            </a: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 ENCONTRAR</a:t>
            </a:r>
          </a:p>
          <a:p>
            <a:pPr marL="0" indent="0" algn="ctr" eaLnBrk="1" hangingPunct="1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AGRADECIDO EU SOU</a:t>
            </a:r>
          </a:p>
          <a:p>
            <a:pPr marL="0" indent="0" algn="ctr" eaLnBrk="1" hangingPunct="1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PELO QUE JÁ RECEBI</a:t>
            </a:r>
          </a:p>
          <a:p>
            <a:pPr marL="0" indent="0" algn="ctr" eaLnBrk="1" hangingPunct="1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 NÃO ESTOU SATISFEITO</a:t>
            </a:r>
          </a:p>
          <a:p>
            <a:pPr marL="0" indent="0" algn="ctr" eaLnBrk="1" hangingPunct="1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 QUERO MAIS...</a:t>
            </a:r>
          </a:p>
        </p:txBody>
      </p:sp>
      <p:pic>
        <p:nvPicPr>
          <p:cNvPr id="15363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5734050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  <a:endParaRPr lang="pt-BR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pt-BR" sz="44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 CONHECER, E PROSSEGUIR EM TE CONHECER</a:t>
            </a:r>
          </a:p>
          <a:p>
            <a:pPr marL="0" indent="0" algn="ctr">
              <a:buNone/>
            </a:pPr>
            <a:r>
              <a:rPr lang="pt-BR" sz="44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ESTE É O ALVO DA </a:t>
            </a:r>
          </a:p>
          <a:p>
            <a:pPr marL="0" indent="0" algn="ctr">
              <a:buNone/>
            </a:pPr>
            <a:r>
              <a:rPr lang="pt-BR" sz="44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MINHA VIDA SENHOR</a:t>
            </a:r>
          </a:p>
          <a:p>
            <a:pPr marL="0" indent="0" algn="ctr">
              <a:buNone/>
            </a:pPr>
            <a:r>
              <a:rPr lang="pt-BR" sz="44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 CONHECER, E PROSSEGUIR EM TE CONHECER</a:t>
            </a:r>
          </a:p>
          <a:p>
            <a:pPr marL="0" indent="0" algn="ctr">
              <a:buNone/>
            </a:pPr>
            <a:r>
              <a:rPr lang="pt-BR" sz="44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 TUDO QUE EU QUERO </a:t>
            </a:r>
          </a:p>
          <a:p>
            <a:pPr marL="0" indent="0" algn="ctr">
              <a:buNone/>
            </a:pPr>
            <a:r>
              <a:rPr lang="pt-BR" sz="44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 MINHA VIDA SENHOR</a:t>
            </a:r>
          </a:p>
        </p:txBody>
      </p:sp>
      <p:pic>
        <p:nvPicPr>
          <p:cNvPr id="15363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5734050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  <a:endParaRPr lang="pt-BR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17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 QUERO TE VER</a:t>
            </a:r>
          </a:p>
          <a:p>
            <a:pPr marL="0" indent="0" algn="ctr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COMO NUNCA TE VI</a:t>
            </a:r>
          </a:p>
          <a:p>
            <a:pPr marL="0" indent="0" algn="ctr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TOCAR, TE SENTIR</a:t>
            </a:r>
          </a:p>
          <a:p>
            <a:pPr marL="0" indent="0" algn="ctr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TUAS MÃOS ME TOCAR</a:t>
            </a:r>
          </a:p>
          <a:p>
            <a:pPr marL="0" indent="0" algn="ctr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PODES FAZER EM MIM</a:t>
            </a:r>
          </a:p>
          <a:p>
            <a:pPr marL="0" indent="0" algn="ctr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QUE TENS DE FAZER</a:t>
            </a:r>
          </a:p>
          <a:p>
            <a:pPr marL="0" indent="0" algn="ctr">
              <a:buNone/>
            </a:pP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QUERO SER SEGUNDO </a:t>
            </a:r>
            <a:endParaRPr lang="pt-BR" sz="4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>
              <a:buNone/>
            </a:pPr>
            <a:r>
              <a:rPr lang="pt-BR" sz="4400" b="1" kern="1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</a:t>
            </a:r>
            <a:r>
              <a:rPr lang="pt-BR" sz="4400" b="1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TEU CORAÇÃO</a:t>
            </a:r>
            <a:endParaRPr lang="pt-BR" sz="4400" b="1" kern="1200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363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5734050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  <a:endParaRPr lang="pt-BR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11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140</Words>
  <Application>Microsoft Office PowerPoint</Application>
  <PresentationFormat>Apresentação na tela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Design padrão</vt:lpstr>
      <vt:lpstr>1_Design padrão</vt:lpstr>
      <vt:lpstr>Te conhecer Toque No Altar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39 ALVO MAIS QUE A NEVE</dc:title>
  <dc:creator>Claudio Augusto de Oliveira</dc:creator>
  <cp:lastModifiedBy>Luiz</cp:lastModifiedBy>
  <cp:revision>9</cp:revision>
  <dcterms:created xsi:type="dcterms:W3CDTF">2005-06-28T02:31:03Z</dcterms:created>
  <dcterms:modified xsi:type="dcterms:W3CDTF">2011-07-17T19:00:25Z</dcterms:modified>
</cp:coreProperties>
</file>