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5" r:id="rId2"/>
    <p:sldMasterId id="2147483717" r:id="rId3"/>
  </p:sldMasterIdLst>
  <p:sldIdLst>
    <p:sldId id="265" r:id="rId4"/>
    <p:sldId id="266" r:id="rId5"/>
    <p:sldId id="267" r:id="rId6"/>
    <p:sldId id="268" r:id="rId7"/>
    <p:sldId id="270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28" autoAdjust="0"/>
  </p:normalViewPr>
  <p:slideViewPr>
    <p:cSldViewPr>
      <p:cViewPr varScale="1">
        <p:scale>
          <a:sx n="53" d="100"/>
          <a:sy n="53" d="100"/>
        </p:scale>
        <p:origin x="-9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E6431-7D6A-4A1D-ADAD-0F4EA5CFD2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38936-9FAA-430F-A2AB-7D3BFBD9D1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4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94F26-4741-4373-A283-75574500DD1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63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818D1-7B05-4567-80A5-6519EC165B1D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8946B-5553-43D5-9B85-CE8C147F79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324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F109-5A57-4BFE-94DB-33BD0F4A3A27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A31C4-B259-48CB-BE11-6F19263F27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589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6740C-D942-43B9-B379-97813785CAB4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DCA50-5B4B-4440-83EA-58A22A58DD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55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D5EA-9BC7-42FD-A7A4-1DF19BA44057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DE7B9-2708-44ED-B2C0-64DE9B0F10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3645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E8FE-CAFE-4D6F-9378-D8EABAF76320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7D9B5-9C30-46BF-8A52-854789C50B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080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88E70-69DC-4695-8FA6-1AD13C285BA5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BD2EA-620E-4F13-ACC6-ECC6EE6426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883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1DD12-9D47-4795-B0BE-BB5BD2686B1E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C810F-51C5-4271-A533-FD0D9A63BC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39699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718CE-9521-439B-9B29-2374365C2C3B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B876E-046E-4C04-997A-1BEA27DA51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49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88C63-7406-4DBD-8273-5CA4ECAE73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5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166C0-78BB-49D2-BD98-961B4FE491D9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4A21C-4729-4FEC-9E18-60E37041EA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330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C833A-475F-49FE-AF97-FF8F3E5EB000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0AFE0-D1B6-40C4-BED6-16A44C670D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9305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8ADF8-DE10-41F5-BC7E-ACCDDBA256CF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A0E07-77DF-49DC-AA22-04D73ADB56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087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8F6E1D-CDA0-4289-8728-EAC98E347C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6487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F02316D-0BFE-47EC-8AE8-A6D03DE3E3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137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873CB90-CA76-45A4-B74E-7D49F80CF5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2086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773957-FDE0-4782-910C-6D011DCF3C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2569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83348B4-DA84-424F-B4DD-B2759ACD65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636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E423FDD-1F04-4407-8CB6-FA3719457D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6371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458AAB-782B-4FF6-A875-59D7E2C6F4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440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8248-6EC0-4521-A7D3-AF754651C6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442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4AEA2F-2C15-410A-A8EF-7282E9F290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311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3EDB84-8938-4588-BDD2-A317DC3B5D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7040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5765D9-BFEE-4B0A-89DF-FF244C210E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66294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528A8DA-1648-4A7B-923D-752BF0B0B9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14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9865C-D7A6-41EE-9B2D-D4012C03086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1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28768-6DBE-456B-A93A-CC6EE950CF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0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6D0B7-D2B6-4E63-8ECF-B0AAF6DFD5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5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FA7EB-365A-470A-AACD-0E65FBF6015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3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891B5-4CF1-4746-BE98-FB796CA3425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8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F72FB-1C9D-4FAF-8025-FDAE9FA58F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8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A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5147E5-1199-4858-A169-9626C19C7C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0EE55C-2DB5-4474-B1A2-D8731968931C}" type="datetimeFigureOut">
              <a:rPr lang="pt-BR"/>
              <a:pPr>
                <a:defRPr/>
              </a:pPr>
              <a:t>22/02/2012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A8E2EF-2E8C-4322-8256-3600C8B181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6875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solidFill>
                  <a:srgbClr val="FFFFFF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solidFill>
                  <a:srgbClr val="FFFFFF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solidFill>
                  <a:srgbClr val="FFFFFF"/>
                </a:solidFill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95B36ED-B7B3-4E6C-9F94-AAE9B5E677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5293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701800"/>
            <a:ext cx="9144000" cy="28067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CTP </a:t>
            </a:r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098</a:t>
            </a:r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ALVO MAIS </a:t>
            </a:r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 </a:t>
            </a:r>
            <a:b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NEVE</a:t>
            </a:r>
          </a:p>
        </p:txBody>
      </p:sp>
      <p:pic>
        <p:nvPicPr>
          <p:cNvPr id="14339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5734050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</a:p>
        </p:txBody>
      </p:sp>
    </p:spTree>
    <p:extLst>
      <p:ext uri="{BB962C8B-B14F-4D97-AF65-F5344CB8AC3E}">
        <p14:creationId xmlns:p14="http://schemas.microsoft.com/office/powerpoint/2010/main" val="166277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21488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SEJA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BENDITO O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CORDEIRO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 NA CRUZ POR NÓS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PADECEU;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SEJA BENDITO O SEU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SANGUE</a:t>
            </a:r>
            <a:b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 NOSSOS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PECADOS VERTEU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EIS QUE NO SANGUE LAVADOS, NO SEU PODER E PERDÃO,</a:t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 PECADORES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REMIDOS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 JESUS TÊM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DEUS COMUNHÃO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5363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5734050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4925" y="6237288"/>
            <a:ext cx="936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1/3</a:t>
            </a:r>
            <a:endParaRPr lang="pt-BR" sz="3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defRPr/>
            </a:pP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ALVO </a:t>
            </a: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MAIS QUE A NEVE!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ALVO MAIS QUE A NEVE!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SIM, </a:t>
            </a: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NESSE </a:t>
            </a: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SANGUE </a:t>
            </a: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LAVADO,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MAIS ALVO QUE </a:t>
            </a: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NEVE </a:t>
            </a: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SEREI.</a:t>
            </a:r>
            <a:endParaRPr lang="en-US" b="1" i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6387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5643563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</a:p>
        </p:txBody>
      </p:sp>
    </p:spTree>
    <p:extLst>
      <p:ext uri="{BB962C8B-B14F-4D97-AF65-F5344CB8AC3E}">
        <p14:creationId xmlns:p14="http://schemas.microsoft.com/office/powerpoint/2010/main" val="422116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21488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QUÃO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ESPINHOSA A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COROA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 JESUS POR NÓS SUPORTOU!</a:t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OH! QUÃO PROFUNDAS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 CHAGAS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 NOS PROVAM </a:t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QUANTO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 AMOU!</a:t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EIS NESSAS CHAGAS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PUREZA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PARA O MAIOR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PECADOR,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QUEM MAIS ALVO QUE A NEVE</a:t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TEU SANGUE TRANSFORMA, SENHOR!</a:t>
            </a:r>
            <a:endParaRPr lang="en-US" sz="3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5363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5734050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4925" y="6237288"/>
            <a:ext cx="936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2</a:t>
            </a:r>
            <a:r>
              <a:rPr lang="pt-BR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/3</a:t>
            </a:r>
            <a:endParaRPr lang="pt-BR" sz="3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66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defRPr/>
            </a:pP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ALVO </a:t>
            </a: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MAIS QUE A NEVE!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ALVO MAIS QUE A NEVE!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SIM, NESSE 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SANGUE LAVADO,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MAIS ALVO QUE 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NEVE SEREI.</a:t>
            </a:r>
            <a:endParaRPr lang="en-US" b="1" i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6387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5643563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</a:p>
        </p:txBody>
      </p:sp>
    </p:spTree>
    <p:extLst>
      <p:ext uri="{BB962C8B-B14F-4D97-AF65-F5344CB8AC3E}">
        <p14:creationId xmlns:p14="http://schemas.microsoft.com/office/powerpoint/2010/main" val="263048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21488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NÓS A TI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CONFESSARMOS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SEGUIRMOS NA TUA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LUZ,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TU NÃO SOMENTE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PERDOAS: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PURIFICAS TAMBÉM,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Ó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JESUS.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LAVAS DE TODO PECADO!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MARAVILHA DE AMOR!</a:t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POIS QUE MAIS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ALVO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 A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NEVE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TEU SANGUE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NOS </a:t>
            </a:r>
            <a:r>
              <a:rPr lang="pt-BR" sz="39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TORNA </a:t>
            </a:r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SENHOR!</a:t>
            </a:r>
            <a:endParaRPr lang="en-US" sz="39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5363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5734050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4925" y="6237288"/>
            <a:ext cx="936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pitchFamily="34" charset="0"/>
              </a:rPr>
              <a:t>3/3</a:t>
            </a:r>
            <a:endParaRPr lang="pt-BR" sz="3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2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defRPr/>
            </a:pPr>
            <a:r>
              <a:rPr lang="pt-B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ALVO </a:t>
            </a: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MAIS QUE A NEVE!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ALVO MAIS QUE A NEVE!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SIM, NESSE 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SANGUE LAVADO,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MAIS ALVO QUE </a:t>
            </a:r>
            <a:b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B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NEVE SEREI.</a:t>
            </a:r>
            <a:endParaRPr lang="en-US" b="1" i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6387" name="Picture 6" descr="i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000750"/>
            <a:ext cx="5476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5643563" y="6448425"/>
            <a:ext cx="28384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IPI</a:t>
            </a:r>
            <a:r>
              <a:rPr lang="pt-BR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VILANOVA</a:t>
            </a:r>
            <a:r>
              <a:rPr lang="pt-BR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VOTORANTIM</a:t>
            </a:r>
          </a:p>
        </p:txBody>
      </p:sp>
    </p:spTree>
    <p:extLst>
      <p:ext uri="{BB962C8B-B14F-4D97-AF65-F5344CB8AC3E}">
        <p14:creationId xmlns:p14="http://schemas.microsoft.com/office/powerpoint/2010/main" val="263048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CTP">
  <a:themeElements>
    <a:clrScheme name="Tema CTP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2F2F2"/>
      </a:accent2>
      <a:accent3>
        <a:srgbClr val="D8D8D8"/>
      </a:accent3>
      <a:accent4>
        <a:srgbClr val="BFBFBF"/>
      </a:accent4>
      <a:accent5>
        <a:srgbClr val="A5A5A5"/>
      </a:accent5>
      <a:accent6>
        <a:srgbClr val="7F7F7F"/>
      </a:accent6>
      <a:hlink>
        <a:srgbClr val="002060"/>
      </a:hlink>
      <a:folHlink>
        <a:srgbClr val="7030A0"/>
      </a:folHlink>
    </a:clrScheme>
    <a:fontScheme name="Tema CT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esign padrão">
  <a:themeElements>
    <a:clrScheme name="Design padrão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43</Words>
  <Application>Microsoft Office PowerPoint</Application>
  <PresentationFormat>Apresentação na tela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Design padrão</vt:lpstr>
      <vt:lpstr>Tema CTP</vt:lpstr>
      <vt:lpstr>2_Design padrão</vt:lpstr>
      <vt:lpstr>CTP 098  ALVO MAIS QUE  A NEVE</vt:lpstr>
      <vt:lpstr>SEJA BENDITO O CORDEIRO QUE NA CRUZ POR NÓS PADECEU; SEJA BENDITO O SEU SANGUE QUE POR NOSSOS  PECADOS VERTEU. EIS QUE NO SANGUE LAVADOS, NO SEU PODER E PERDÃO, OS PECADORES REMIDOS POR JESUS TÊM  COM DEUS COMUNHÃO.</vt:lpstr>
      <vt:lpstr>ALVO MAIS QUE A NEVE! ALVO MAIS QUE A NEVE! SIM, NESSE  SANGUE LAVADO, MAIS ALVO QUE  A NEVE SEREI.</vt:lpstr>
      <vt:lpstr>QUÃO ESPINHOSA A COROA QUE JESUS POR NÓS SUPORTOU! OH! QUÃO PROFUNDAS  AS CHAGAS QUE NOS PROVAM  O QUANTO ELE AMOU! EIS NESSAS CHAGAS PUREZA PARA O MAIOR PECADOR, A QUEM MAIS ALVO QUE A NEVE O TEU SANGUE TRANSFORMA, SENHOR!</vt:lpstr>
      <vt:lpstr>ALVO MAIS QUE A NEVE! ALVO MAIS QUE A NEVE! SIM, NESSE  SANGUE LAVADO, MAIS ALVO QUE  A NEVE SEREI.</vt:lpstr>
      <vt:lpstr>SE NÓS A TI CONFESSARMOS E SEGUIRMOS NA TUA LUZ, TU NÃO SOMENTE PERDOAS: PURIFICAS TAMBÉM, Ó JESUS. LAVAS DE TODO PECADO!  QUE MARAVILHA DE AMOR! POIS QUE MAIS  ALVO QUE A NEVE O TEU SANGUE  NOS TORNA SENHOR!</vt:lpstr>
      <vt:lpstr>ALVO MAIS QUE A NEVE! ALVO MAIS QUE A NEVE! SIM, NESSE  SANGUE LAVADO, MAIS ALVO QUE  A NEVE SEREI.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39 ALVO MAIS QUE A NEVE</dc:title>
  <dc:creator>Claudio Augusto de Oliveira</dc:creator>
  <cp:lastModifiedBy>Luiz</cp:lastModifiedBy>
  <cp:revision>7</cp:revision>
  <dcterms:created xsi:type="dcterms:W3CDTF">2005-06-28T02:31:03Z</dcterms:created>
  <dcterms:modified xsi:type="dcterms:W3CDTF">2012-02-22T18:53:44Z</dcterms:modified>
</cp:coreProperties>
</file>